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handoutMasterIdLst>
    <p:handoutMasterId r:id="rId3"/>
  </p:handoutMasterIdLst>
  <p:sldIdLst>
    <p:sldId id="263" r:id="rId2"/>
  </p:sldIdLst>
  <p:sldSz cx="9906000" cy="6858000" type="A4"/>
  <p:notesSz cx="9926638" cy="6797675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C6E04"/>
    <a:srgbClr val="2E75B6"/>
    <a:srgbClr val="7CAFDE"/>
    <a:srgbClr val="29C7FF"/>
    <a:srgbClr val="CCFFFF"/>
    <a:srgbClr val="66FFFF"/>
    <a:srgbClr val="66CCFF"/>
    <a:srgbClr val="00FFFF"/>
    <a:srgbClr val="FFFF00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298" autoAdjust="0"/>
    <p:restoredTop sz="94660"/>
  </p:normalViewPr>
  <p:slideViewPr>
    <p:cSldViewPr snapToGrid="0">
      <p:cViewPr varScale="1">
        <p:scale>
          <a:sx n="73" d="100"/>
          <a:sy n="73" d="100"/>
        </p:scale>
        <p:origin x="141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625" cy="340265"/>
          </a:xfrm>
          <a:prstGeom prst="rect">
            <a:avLst/>
          </a:prstGeom>
        </p:spPr>
        <p:txBody>
          <a:bodyPr vert="horz" lIns="91273" tIns="45628" rIns="91273" bIns="45628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5621714" y="0"/>
            <a:ext cx="4302625" cy="340265"/>
          </a:xfrm>
          <a:prstGeom prst="rect">
            <a:avLst/>
          </a:prstGeom>
        </p:spPr>
        <p:txBody>
          <a:bodyPr vert="horz" lIns="91273" tIns="45628" rIns="91273" bIns="45628" rtlCol="0"/>
          <a:lstStyle>
            <a:lvl1pPr algn="r">
              <a:defRPr sz="1200"/>
            </a:lvl1pPr>
          </a:lstStyle>
          <a:p>
            <a:fld id="{5248728C-AA5F-4033-A390-1FCA07BABE3E}" type="datetimeFigureOut">
              <a:rPr kumimoji="1" lang="ja-JP" altLang="en-US" smtClean="0"/>
              <a:t>2022/5/30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6457427"/>
            <a:ext cx="4302625" cy="340265"/>
          </a:xfrm>
          <a:prstGeom prst="rect">
            <a:avLst/>
          </a:prstGeom>
        </p:spPr>
        <p:txBody>
          <a:bodyPr vert="horz" lIns="91273" tIns="45628" rIns="91273" bIns="45628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5621714" y="6457427"/>
            <a:ext cx="4302625" cy="340265"/>
          </a:xfrm>
          <a:prstGeom prst="rect">
            <a:avLst/>
          </a:prstGeom>
        </p:spPr>
        <p:txBody>
          <a:bodyPr vert="horz" lIns="91273" tIns="45628" rIns="91273" bIns="45628" rtlCol="0" anchor="b"/>
          <a:lstStyle>
            <a:lvl1pPr algn="r">
              <a:defRPr sz="1200"/>
            </a:lvl1pPr>
          </a:lstStyle>
          <a:p>
            <a:fld id="{BA62A931-4C6E-4908-AA93-8EB53A34EC7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6017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238250" y="1122363"/>
            <a:ext cx="7429500" cy="2387600"/>
          </a:xfrm>
        </p:spPr>
        <p:txBody>
          <a:bodyPr anchor="b"/>
          <a:lstStyle>
            <a:lvl1pPr algn="ctr">
              <a:defRPr sz="4875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238250" y="3602039"/>
            <a:ext cx="7429500" cy="1655762"/>
          </a:xfrm>
        </p:spPr>
        <p:txBody>
          <a:bodyPr/>
          <a:lstStyle>
            <a:lvl1pPr marL="0" indent="0" algn="ctr">
              <a:buNone/>
              <a:defRPr sz="1950"/>
            </a:lvl1pPr>
            <a:lvl2pPr marL="371483" indent="0" algn="ctr">
              <a:buNone/>
              <a:defRPr sz="1625"/>
            </a:lvl2pPr>
            <a:lvl3pPr marL="742968" indent="0" algn="ctr">
              <a:buNone/>
              <a:defRPr sz="1464"/>
            </a:lvl3pPr>
            <a:lvl4pPr marL="1114451" indent="0" algn="ctr">
              <a:buNone/>
              <a:defRPr sz="1300"/>
            </a:lvl4pPr>
            <a:lvl5pPr marL="1485935" indent="0" algn="ctr">
              <a:buNone/>
              <a:defRPr sz="1300"/>
            </a:lvl5pPr>
            <a:lvl6pPr marL="1857418" indent="0" algn="ctr">
              <a:buNone/>
              <a:defRPr sz="1300"/>
            </a:lvl6pPr>
            <a:lvl7pPr marL="2228903" indent="0" algn="ctr">
              <a:buNone/>
              <a:defRPr sz="1300"/>
            </a:lvl7pPr>
            <a:lvl8pPr marL="2600386" indent="0" algn="ctr">
              <a:buNone/>
              <a:defRPr sz="1300"/>
            </a:lvl8pPr>
            <a:lvl9pPr marL="2971869" indent="0" algn="ctr">
              <a:buNone/>
              <a:defRPr sz="13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E02E7-C2AA-4B2A-B348-FED4A6B34DC8}" type="datetimeFigureOut">
              <a:rPr kumimoji="1" lang="ja-JP" altLang="en-US" smtClean="0"/>
              <a:t>2022/5/30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14E26-2483-49A6-BD16-549090905E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29476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E02E7-C2AA-4B2A-B348-FED4A6B34DC8}" type="datetimeFigureOut">
              <a:rPr kumimoji="1" lang="ja-JP" altLang="en-US" smtClean="0"/>
              <a:t>2022/5/30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14E26-2483-49A6-BD16-549090905E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532560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088985" y="365126"/>
            <a:ext cx="2135981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81041" y="365126"/>
            <a:ext cx="6284119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E02E7-C2AA-4B2A-B348-FED4A6B34DC8}" type="datetimeFigureOut">
              <a:rPr kumimoji="1" lang="ja-JP" altLang="en-US" smtClean="0"/>
              <a:t>2022/5/30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14E26-2483-49A6-BD16-549090905E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086166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E02E7-C2AA-4B2A-B348-FED4A6B34DC8}" type="datetimeFigureOut">
              <a:rPr kumimoji="1" lang="ja-JP" altLang="en-US" smtClean="0"/>
              <a:t>2022/5/30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14E26-2483-49A6-BD16-549090905E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78571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75882" y="1709739"/>
            <a:ext cx="8543925" cy="2852737"/>
          </a:xfrm>
        </p:spPr>
        <p:txBody>
          <a:bodyPr anchor="b"/>
          <a:lstStyle>
            <a:lvl1pPr>
              <a:defRPr sz="4875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75882" y="4589466"/>
            <a:ext cx="8543925" cy="1500187"/>
          </a:xfrm>
        </p:spPr>
        <p:txBody>
          <a:bodyPr/>
          <a:lstStyle>
            <a:lvl1pPr marL="0" indent="0">
              <a:buNone/>
              <a:defRPr sz="1950">
                <a:solidFill>
                  <a:schemeClr val="tx1">
                    <a:tint val="75000"/>
                  </a:schemeClr>
                </a:solidFill>
              </a:defRPr>
            </a:lvl1pPr>
            <a:lvl2pPr marL="371483" indent="0">
              <a:buNone/>
              <a:defRPr sz="1625">
                <a:solidFill>
                  <a:schemeClr val="tx1">
                    <a:tint val="75000"/>
                  </a:schemeClr>
                </a:solidFill>
              </a:defRPr>
            </a:lvl2pPr>
            <a:lvl3pPr marL="742968" indent="0">
              <a:buNone/>
              <a:defRPr sz="1464">
                <a:solidFill>
                  <a:schemeClr val="tx1">
                    <a:tint val="75000"/>
                  </a:schemeClr>
                </a:solidFill>
              </a:defRPr>
            </a:lvl3pPr>
            <a:lvl4pPr marL="1114451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4pPr>
            <a:lvl5pPr marL="148593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5pPr>
            <a:lvl6pPr marL="1857418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6pPr>
            <a:lvl7pPr marL="2228903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7pPr>
            <a:lvl8pPr marL="2600386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8pPr>
            <a:lvl9pPr marL="2971869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E02E7-C2AA-4B2A-B348-FED4A6B34DC8}" type="datetimeFigureOut">
              <a:rPr kumimoji="1" lang="ja-JP" altLang="en-US" smtClean="0"/>
              <a:t>2022/5/30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14E26-2483-49A6-BD16-549090905E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84859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1038" y="1825626"/>
            <a:ext cx="421005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14913" y="1825626"/>
            <a:ext cx="421005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E02E7-C2AA-4B2A-B348-FED4A6B34DC8}" type="datetimeFigureOut">
              <a:rPr kumimoji="1" lang="ja-JP" altLang="en-US" smtClean="0"/>
              <a:t>2022/5/30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14E26-2483-49A6-BD16-549090905E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75497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332" y="365127"/>
            <a:ext cx="8543925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82328" y="1681164"/>
            <a:ext cx="4190702" cy="823912"/>
          </a:xfrm>
        </p:spPr>
        <p:txBody>
          <a:bodyPr anchor="b"/>
          <a:lstStyle>
            <a:lvl1pPr marL="0" indent="0">
              <a:buNone/>
              <a:defRPr sz="1950" b="1"/>
            </a:lvl1pPr>
            <a:lvl2pPr marL="371483" indent="0">
              <a:buNone/>
              <a:defRPr sz="1625" b="1"/>
            </a:lvl2pPr>
            <a:lvl3pPr marL="742968" indent="0">
              <a:buNone/>
              <a:defRPr sz="1464" b="1"/>
            </a:lvl3pPr>
            <a:lvl4pPr marL="1114451" indent="0">
              <a:buNone/>
              <a:defRPr sz="1300" b="1"/>
            </a:lvl4pPr>
            <a:lvl5pPr marL="1485935" indent="0">
              <a:buNone/>
              <a:defRPr sz="1300" b="1"/>
            </a:lvl5pPr>
            <a:lvl6pPr marL="1857418" indent="0">
              <a:buNone/>
              <a:defRPr sz="1300" b="1"/>
            </a:lvl6pPr>
            <a:lvl7pPr marL="2228903" indent="0">
              <a:buNone/>
              <a:defRPr sz="1300" b="1"/>
            </a:lvl7pPr>
            <a:lvl8pPr marL="2600386" indent="0">
              <a:buNone/>
              <a:defRPr sz="1300" b="1"/>
            </a:lvl8pPr>
            <a:lvl9pPr marL="2971869" indent="0">
              <a:buNone/>
              <a:defRPr sz="13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82328" y="2505076"/>
            <a:ext cx="4190702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14913" y="1681164"/>
            <a:ext cx="4211340" cy="823912"/>
          </a:xfrm>
        </p:spPr>
        <p:txBody>
          <a:bodyPr anchor="b"/>
          <a:lstStyle>
            <a:lvl1pPr marL="0" indent="0">
              <a:buNone/>
              <a:defRPr sz="1950" b="1"/>
            </a:lvl1pPr>
            <a:lvl2pPr marL="371483" indent="0">
              <a:buNone/>
              <a:defRPr sz="1625" b="1"/>
            </a:lvl2pPr>
            <a:lvl3pPr marL="742968" indent="0">
              <a:buNone/>
              <a:defRPr sz="1464" b="1"/>
            </a:lvl3pPr>
            <a:lvl4pPr marL="1114451" indent="0">
              <a:buNone/>
              <a:defRPr sz="1300" b="1"/>
            </a:lvl4pPr>
            <a:lvl5pPr marL="1485935" indent="0">
              <a:buNone/>
              <a:defRPr sz="1300" b="1"/>
            </a:lvl5pPr>
            <a:lvl6pPr marL="1857418" indent="0">
              <a:buNone/>
              <a:defRPr sz="1300" b="1"/>
            </a:lvl6pPr>
            <a:lvl7pPr marL="2228903" indent="0">
              <a:buNone/>
              <a:defRPr sz="1300" b="1"/>
            </a:lvl7pPr>
            <a:lvl8pPr marL="2600386" indent="0">
              <a:buNone/>
              <a:defRPr sz="1300" b="1"/>
            </a:lvl8pPr>
            <a:lvl9pPr marL="2971869" indent="0">
              <a:buNone/>
              <a:defRPr sz="13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14913" y="2505076"/>
            <a:ext cx="4211340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E02E7-C2AA-4B2A-B348-FED4A6B34DC8}" type="datetimeFigureOut">
              <a:rPr kumimoji="1" lang="ja-JP" altLang="en-US" smtClean="0"/>
              <a:t>2022/5/30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14E26-2483-49A6-BD16-549090905E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9022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E02E7-C2AA-4B2A-B348-FED4A6B34DC8}" type="datetimeFigureOut">
              <a:rPr kumimoji="1" lang="ja-JP" altLang="en-US" smtClean="0"/>
              <a:t>2022/5/30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14E26-2483-49A6-BD16-549090905E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326724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E02E7-C2AA-4B2A-B348-FED4A6B34DC8}" type="datetimeFigureOut">
              <a:rPr kumimoji="1" lang="ja-JP" altLang="en-US" smtClean="0"/>
              <a:t>2022/5/30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14E26-2483-49A6-BD16-549090905E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367177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332" y="457200"/>
            <a:ext cx="3194943" cy="1600200"/>
          </a:xfrm>
        </p:spPr>
        <p:txBody>
          <a:bodyPr anchor="b"/>
          <a:lstStyle>
            <a:lvl1pPr>
              <a:defRPr sz="26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211344" y="987428"/>
            <a:ext cx="5014913" cy="4873625"/>
          </a:xfrm>
        </p:spPr>
        <p:txBody>
          <a:bodyPr/>
          <a:lstStyle>
            <a:lvl1pPr>
              <a:defRPr sz="2600"/>
            </a:lvl1pPr>
            <a:lvl2pPr>
              <a:defRPr sz="2275"/>
            </a:lvl2pPr>
            <a:lvl3pPr>
              <a:defRPr sz="1950"/>
            </a:lvl3pPr>
            <a:lvl4pPr>
              <a:defRPr sz="1625"/>
            </a:lvl4pPr>
            <a:lvl5pPr>
              <a:defRPr sz="1625"/>
            </a:lvl5pPr>
            <a:lvl6pPr>
              <a:defRPr sz="1625"/>
            </a:lvl6pPr>
            <a:lvl7pPr>
              <a:defRPr sz="1625"/>
            </a:lvl7pPr>
            <a:lvl8pPr>
              <a:defRPr sz="1625"/>
            </a:lvl8pPr>
            <a:lvl9pPr>
              <a:defRPr sz="1625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82332" y="2057401"/>
            <a:ext cx="3194943" cy="3811588"/>
          </a:xfrm>
        </p:spPr>
        <p:txBody>
          <a:bodyPr/>
          <a:lstStyle>
            <a:lvl1pPr marL="0" indent="0">
              <a:buNone/>
              <a:defRPr sz="1300"/>
            </a:lvl1pPr>
            <a:lvl2pPr marL="371483" indent="0">
              <a:buNone/>
              <a:defRPr sz="1139"/>
            </a:lvl2pPr>
            <a:lvl3pPr marL="742968" indent="0">
              <a:buNone/>
              <a:defRPr sz="975"/>
            </a:lvl3pPr>
            <a:lvl4pPr marL="1114451" indent="0">
              <a:buNone/>
              <a:defRPr sz="814"/>
            </a:lvl4pPr>
            <a:lvl5pPr marL="1485935" indent="0">
              <a:buNone/>
              <a:defRPr sz="814"/>
            </a:lvl5pPr>
            <a:lvl6pPr marL="1857418" indent="0">
              <a:buNone/>
              <a:defRPr sz="814"/>
            </a:lvl6pPr>
            <a:lvl7pPr marL="2228903" indent="0">
              <a:buNone/>
              <a:defRPr sz="814"/>
            </a:lvl7pPr>
            <a:lvl8pPr marL="2600386" indent="0">
              <a:buNone/>
              <a:defRPr sz="814"/>
            </a:lvl8pPr>
            <a:lvl9pPr marL="2971869" indent="0">
              <a:buNone/>
              <a:defRPr sz="814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E02E7-C2AA-4B2A-B348-FED4A6B34DC8}" type="datetimeFigureOut">
              <a:rPr kumimoji="1" lang="ja-JP" altLang="en-US" smtClean="0"/>
              <a:t>2022/5/30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14E26-2483-49A6-BD16-549090905E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365039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332" y="457200"/>
            <a:ext cx="3194943" cy="1600200"/>
          </a:xfrm>
        </p:spPr>
        <p:txBody>
          <a:bodyPr anchor="b"/>
          <a:lstStyle>
            <a:lvl1pPr>
              <a:defRPr sz="26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4211344" y="987428"/>
            <a:ext cx="5014913" cy="4873625"/>
          </a:xfrm>
        </p:spPr>
        <p:txBody>
          <a:bodyPr/>
          <a:lstStyle>
            <a:lvl1pPr marL="0" indent="0">
              <a:buNone/>
              <a:defRPr sz="2600"/>
            </a:lvl1pPr>
            <a:lvl2pPr marL="371483" indent="0">
              <a:buNone/>
              <a:defRPr sz="2275"/>
            </a:lvl2pPr>
            <a:lvl3pPr marL="742968" indent="0">
              <a:buNone/>
              <a:defRPr sz="1950"/>
            </a:lvl3pPr>
            <a:lvl4pPr marL="1114451" indent="0">
              <a:buNone/>
              <a:defRPr sz="1625"/>
            </a:lvl4pPr>
            <a:lvl5pPr marL="1485935" indent="0">
              <a:buNone/>
              <a:defRPr sz="1625"/>
            </a:lvl5pPr>
            <a:lvl6pPr marL="1857418" indent="0">
              <a:buNone/>
              <a:defRPr sz="1625"/>
            </a:lvl6pPr>
            <a:lvl7pPr marL="2228903" indent="0">
              <a:buNone/>
              <a:defRPr sz="1625"/>
            </a:lvl7pPr>
            <a:lvl8pPr marL="2600386" indent="0">
              <a:buNone/>
              <a:defRPr sz="1625"/>
            </a:lvl8pPr>
            <a:lvl9pPr marL="2971869" indent="0">
              <a:buNone/>
              <a:defRPr sz="1625"/>
            </a:lvl9pPr>
          </a:lstStyle>
          <a:p>
            <a:r>
              <a:rPr kumimoji="1" lang="ja-JP" altLang="en-US"/>
              <a:t>図を追加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82332" y="2057401"/>
            <a:ext cx="3194943" cy="3811588"/>
          </a:xfrm>
        </p:spPr>
        <p:txBody>
          <a:bodyPr/>
          <a:lstStyle>
            <a:lvl1pPr marL="0" indent="0">
              <a:buNone/>
              <a:defRPr sz="1300"/>
            </a:lvl1pPr>
            <a:lvl2pPr marL="371483" indent="0">
              <a:buNone/>
              <a:defRPr sz="1139"/>
            </a:lvl2pPr>
            <a:lvl3pPr marL="742968" indent="0">
              <a:buNone/>
              <a:defRPr sz="975"/>
            </a:lvl3pPr>
            <a:lvl4pPr marL="1114451" indent="0">
              <a:buNone/>
              <a:defRPr sz="814"/>
            </a:lvl4pPr>
            <a:lvl5pPr marL="1485935" indent="0">
              <a:buNone/>
              <a:defRPr sz="814"/>
            </a:lvl5pPr>
            <a:lvl6pPr marL="1857418" indent="0">
              <a:buNone/>
              <a:defRPr sz="814"/>
            </a:lvl6pPr>
            <a:lvl7pPr marL="2228903" indent="0">
              <a:buNone/>
              <a:defRPr sz="814"/>
            </a:lvl7pPr>
            <a:lvl8pPr marL="2600386" indent="0">
              <a:buNone/>
              <a:defRPr sz="814"/>
            </a:lvl8pPr>
            <a:lvl9pPr marL="2971869" indent="0">
              <a:buNone/>
              <a:defRPr sz="814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E02E7-C2AA-4B2A-B348-FED4A6B34DC8}" type="datetimeFigureOut">
              <a:rPr kumimoji="1" lang="ja-JP" altLang="en-US" smtClean="0"/>
              <a:t>2022/5/30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14E26-2483-49A6-BD16-549090905E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14379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81041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81041" y="1825626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81038" y="6356353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5E02E7-C2AA-4B2A-B348-FED4A6B34DC8}" type="datetimeFigureOut">
              <a:rPr kumimoji="1" lang="ja-JP" altLang="en-US" smtClean="0"/>
              <a:t>2022/5/30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281366" y="6356353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996113" y="6356353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114E26-2483-49A6-BD16-549090905E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06896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742968" rtl="0" eaLnBrk="1" latinLnBrk="0" hangingPunct="1">
        <a:lnSpc>
          <a:spcPct val="90000"/>
        </a:lnSpc>
        <a:spcBef>
          <a:spcPct val="0"/>
        </a:spcBef>
        <a:buNone/>
        <a:defRPr kumimoji="1" sz="35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5743" indent="-185743" algn="l" defTabSz="742968" rtl="0" eaLnBrk="1" latinLnBrk="0" hangingPunct="1">
        <a:lnSpc>
          <a:spcPct val="90000"/>
        </a:lnSpc>
        <a:spcBef>
          <a:spcPts val="814"/>
        </a:spcBef>
        <a:buFont typeface="Arial" panose="020B0604020202020204" pitchFamily="34" charset="0"/>
        <a:buChar char="•"/>
        <a:defRPr kumimoji="1" sz="2275" kern="1200">
          <a:solidFill>
            <a:schemeClr val="tx1"/>
          </a:solidFill>
          <a:latin typeface="+mn-lt"/>
          <a:ea typeface="+mn-ea"/>
          <a:cs typeface="+mn-cs"/>
        </a:defRPr>
      </a:lvl1pPr>
      <a:lvl2pPr marL="557226" indent="-185743" algn="l" defTabSz="742968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2pPr>
      <a:lvl3pPr marL="928710" indent="-185743" algn="l" defTabSz="742968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625" kern="1200">
          <a:solidFill>
            <a:schemeClr val="tx1"/>
          </a:solidFill>
          <a:latin typeface="+mn-lt"/>
          <a:ea typeface="+mn-ea"/>
          <a:cs typeface="+mn-cs"/>
        </a:defRPr>
      </a:lvl3pPr>
      <a:lvl4pPr marL="1300193" indent="-185743" algn="l" defTabSz="742968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4" kern="1200">
          <a:solidFill>
            <a:schemeClr val="tx1"/>
          </a:solidFill>
          <a:latin typeface="+mn-lt"/>
          <a:ea typeface="+mn-ea"/>
          <a:cs typeface="+mn-cs"/>
        </a:defRPr>
      </a:lvl4pPr>
      <a:lvl5pPr marL="1671677" indent="-185743" algn="l" defTabSz="742968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4" kern="1200">
          <a:solidFill>
            <a:schemeClr val="tx1"/>
          </a:solidFill>
          <a:latin typeface="+mn-lt"/>
          <a:ea typeface="+mn-ea"/>
          <a:cs typeface="+mn-cs"/>
        </a:defRPr>
      </a:lvl5pPr>
      <a:lvl6pPr marL="2043161" indent="-185743" algn="l" defTabSz="742968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4" kern="1200">
          <a:solidFill>
            <a:schemeClr val="tx1"/>
          </a:solidFill>
          <a:latin typeface="+mn-lt"/>
          <a:ea typeface="+mn-ea"/>
          <a:cs typeface="+mn-cs"/>
        </a:defRPr>
      </a:lvl6pPr>
      <a:lvl7pPr marL="2414644" indent="-185743" algn="l" defTabSz="742968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4" kern="1200">
          <a:solidFill>
            <a:schemeClr val="tx1"/>
          </a:solidFill>
          <a:latin typeface="+mn-lt"/>
          <a:ea typeface="+mn-ea"/>
          <a:cs typeface="+mn-cs"/>
        </a:defRPr>
      </a:lvl7pPr>
      <a:lvl8pPr marL="2786129" indent="-185743" algn="l" defTabSz="742968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4" kern="1200">
          <a:solidFill>
            <a:schemeClr val="tx1"/>
          </a:solidFill>
          <a:latin typeface="+mn-lt"/>
          <a:ea typeface="+mn-ea"/>
          <a:cs typeface="+mn-cs"/>
        </a:defRPr>
      </a:lvl8pPr>
      <a:lvl9pPr marL="3157612" indent="-185743" algn="l" defTabSz="742968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742968" rtl="0" eaLnBrk="1" latinLnBrk="0" hangingPunct="1">
        <a:defRPr kumimoji="1" sz="1464" kern="1200">
          <a:solidFill>
            <a:schemeClr val="tx1"/>
          </a:solidFill>
          <a:latin typeface="+mn-lt"/>
          <a:ea typeface="+mn-ea"/>
          <a:cs typeface="+mn-cs"/>
        </a:defRPr>
      </a:lvl1pPr>
      <a:lvl2pPr marL="371483" algn="l" defTabSz="742968" rtl="0" eaLnBrk="1" latinLnBrk="0" hangingPunct="1">
        <a:defRPr kumimoji="1" sz="1464" kern="1200">
          <a:solidFill>
            <a:schemeClr val="tx1"/>
          </a:solidFill>
          <a:latin typeface="+mn-lt"/>
          <a:ea typeface="+mn-ea"/>
          <a:cs typeface="+mn-cs"/>
        </a:defRPr>
      </a:lvl2pPr>
      <a:lvl3pPr marL="742968" algn="l" defTabSz="742968" rtl="0" eaLnBrk="1" latinLnBrk="0" hangingPunct="1">
        <a:defRPr kumimoji="1" sz="1464" kern="1200">
          <a:solidFill>
            <a:schemeClr val="tx1"/>
          </a:solidFill>
          <a:latin typeface="+mn-lt"/>
          <a:ea typeface="+mn-ea"/>
          <a:cs typeface="+mn-cs"/>
        </a:defRPr>
      </a:lvl3pPr>
      <a:lvl4pPr marL="1114451" algn="l" defTabSz="742968" rtl="0" eaLnBrk="1" latinLnBrk="0" hangingPunct="1">
        <a:defRPr kumimoji="1" sz="1464" kern="1200">
          <a:solidFill>
            <a:schemeClr val="tx1"/>
          </a:solidFill>
          <a:latin typeface="+mn-lt"/>
          <a:ea typeface="+mn-ea"/>
          <a:cs typeface="+mn-cs"/>
        </a:defRPr>
      </a:lvl4pPr>
      <a:lvl5pPr marL="1485935" algn="l" defTabSz="742968" rtl="0" eaLnBrk="1" latinLnBrk="0" hangingPunct="1">
        <a:defRPr kumimoji="1" sz="1464" kern="1200">
          <a:solidFill>
            <a:schemeClr val="tx1"/>
          </a:solidFill>
          <a:latin typeface="+mn-lt"/>
          <a:ea typeface="+mn-ea"/>
          <a:cs typeface="+mn-cs"/>
        </a:defRPr>
      </a:lvl5pPr>
      <a:lvl6pPr marL="1857418" algn="l" defTabSz="742968" rtl="0" eaLnBrk="1" latinLnBrk="0" hangingPunct="1">
        <a:defRPr kumimoji="1" sz="1464" kern="1200">
          <a:solidFill>
            <a:schemeClr val="tx1"/>
          </a:solidFill>
          <a:latin typeface="+mn-lt"/>
          <a:ea typeface="+mn-ea"/>
          <a:cs typeface="+mn-cs"/>
        </a:defRPr>
      </a:lvl6pPr>
      <a:lvl7pPr marL="2228903" algn="l" defTabSz="742968" rtl="0" eaLnBrk="1" latinLnBrk="0" hangingPunct="1">
        <a:defRPr kumimoji="1" sz="1464" kern="1200">
          <a:solidFill>
            <a:schemeClr val="tx1"/>
          </a:solidFill>
          <a:latin typeface="+mn-lt"/>
          <a:ea typeface="+mn-ea"/>
          <a:cs typeface="+mn-cs"/>
        </a:defRPr>
      </a:lvl7pPr>
      <a:lvl8pPr marL="2600386" algn="l" defTabSz="742968" rtl="0" eaLnBrk="1" latinLnBrk="0" hangingPunct="1">
        <a:defRPr kumimoji="1" sz="1464" kern="1200">
          <a:solidFill>
            <a:schemeClr val="tx1"/>
          </a:solidFill>
          <a:latin typeface="+mn-lt"/>
          <a:ea typeface="+mn-ea"/>
          <a:cs typeface="+mn-cs"/>
        </a:defRPr>
      </a:lvl8pPr>
      <a:lvl9pPr marL="2971869" algn="l" defTabSz="742968" rtl="0" eaLnBrk="1" latinLnBrk="0" hangingPunct="1">
        <a:defRPr kumimoji="1" sz="146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325316" y="211015"/>
            <a:ext cx="9306659" cy="890836"/>
          </a:xfrm>
          <a:solidFill>
            <a:srgbClr val="2E75B6"/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 lIns="36000" rIns="36000" anchor="ctr">
            <a:noAutofit/>
          </a:bodyPr>
          <a:lstStyle/>
          <a:p>
            <a:pPr>
              <a:lnSpc>
                <a:spcPts val="3400"/>
              </a:lnSpc>
              <a:spcBef>
                <a:spcPts val="0"/>
              </a:spcBef>
            </a:pPr>
            <a:r>
              <a:rPr lang="ja-JP" altLang="en-US" sz="3000" dirty="0">
                <a:solidFill>
                  <a:srgbClr val="FFC000"/>
                </a:solidFill>
              </a:rPr>
              <a:t>感染を広げない取組を継続しつつ</a:t>
            </a:r>
            <a:r>
              <a:rPr lang="en-US" altLang="ja-JP" sz="3000" dirty="0">
                <a:solidFill>
                  <a:srgbClr val="FFC000"/>
                </a:solidFill>
              </a:rPr>
              <a:t/>
            </a:r>
            <a:br>
              <a:rPr lang="en-US" altLang="ja-JP" sz="3000" dirty="0">
                <a:solidFill>
                  <a:srgbClr val="FFC000"/>
                </a:solidFill>
              </a:rPr>
            </a:br>
            <a:r>
              <a:rPr lang="ja-JP" altLang="en-US" sz="3000" dirty="0">
                <a:solidFill>
                  <a:srgbClr val="FFC000"/>
                </a:solidFill>
              </a:rPr>
              <a:t>地域のにぎわいを取り戻しましょう！</a:t>
            </a:r>
            <a:endParaRPr lang="ja-JP" altLang="en-US" sz="3000" dirty="0">
              <a:solidFill>
                <a:schemeClr val="bg1"/>
              </a:solidFill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254977" y="1095872"/>
            <a:ext cx="9448682" cy="1015663"/>
          </a:xfrm>
          <a:prstGeom prst="rect">
            <a:avLst/>
          </a:prstGeom>
          <a:noFill/>
          <a:ln cmpd="sng">
            <a:solidFill>
              <a:schemeClr val="accent1">
                <a:alpha val="0"/>
              </a:schemeClr>
            </a:solidFill>
            <a:prstDash val="sysDash"/>
          </a:ln>
        </p:spPr>
        <p:txBody>
          <a:bodyPr wrap="square" rtlCol="0">
            <a:spAutoFit/>
          </a:bodyPr>
          <a:lstStyle/>
          <a:p>
            <a:pPr>
              <a:lnSpc>
                <a:spcPts val="1800"/>
              </a:lnSpc>
            </a:pPr>
            <a:r>
              <a:rPr lang="ja-JP" altLang="en-US" sz="1600" spc="10" dirty="0">
                <a:solidFill>
                  <a:srgbClr val="FF0000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　</a:t>
            </a:r>
            <a:r>
              <a:rPr lang="ja-JP" altLang="en-US" sz="1600" spc="1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新型コロナの</a:t>
            </a:r>
            <a:r>
              <a:rPr lang="ja-JP" altLang="en-US" sz="1600" spc="10" dirty="0">
                <a:solidFill>
                  <a:srgbClr val="FF0000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新規感染者数は</a:t>
            </a:r>
            <a:r>
              <a:rPr lang="ja-JP" altLang="en-US" sz="1600" spc="10">
                <a:solidFill>
                  <a:srgbClr val="FF0000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依然</a:t>
            </a:r>
            <a:r>
              <a:rPr lang="ja-JP" altLang="en-US" sz="1600" spc="10" smtClean="0">
                <a:solidFill>
                  <a:srgbClr val="FF0000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高い状況</a:t>
            </a:r>
            <a:r>
              <a:rPr lang="ja-JP" altLang="en-US" sz="1600" spc="1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が続いており、引き続き</a:t>
            </a:r>
            <a:r>
              <a:rPr lang="ja-JP" altLang="en-US" sz="1600" spc="10" dirty="0">
                <a:solidFill>
                  <a:srgbClr val="FF0000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基本的な感染防止策の徹底やワクチンの積極的な接種が重要</a:t>
            </a:r>
            <a:r>
              <a:rPr lang="ja-JP" altLang="en-US" sz="1600" spc="1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です。</a:t>
            </a:r>
            <a:endParaRPr lang="en-US" altLang="ja-JP" sz="1600" spc="10" dirty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  <a:p>
            <a:pPr>
              <a:lnSpc>
                <a:spcPts val="1800"/>
              </a:lnSpc>
            </a:pPr>
            <a:r>
              <a:rPr lang="ja-JP" altLang="en-US" sz="1600" spc="1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　一方で</a:t>
            </a:r>
            <a:r>
              <a:rPr lang="ja-JP" altLang="en-US" sz="1600" spc="1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、</a:t>
            </a:r>
            <a:r>
              <a:rPr lang="ja-JP" altLang="en-US" sz="1600" spc="10" dirty="0" smtClean="0">
                <a:solidFill>
                  <a:srgbClr val="FF0000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お祭りや行事など地域</a:t>
            </a:r>
            <a:r>
              <a:rPr lang="ja-JP" altLang="en-US" sz="1600" spc="10" dirty="0">
                <a:solidFill>
                  <a:srgbClr val="FF0000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活性化に向けた取組を展開していくことも必要</a:t>
            </a:r>
            <a:r>
              <a:rPr lang="ja-JP" altLang="en-US" sz="1600" spc="1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です。感染防止策を十分講じたうえで</a:t>
            </a:r>
            <a:r>
              <a:rPr lang="ja-JP" altLang="en-US" sz="1600" spc="1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、地域の活動を行い、徐々ににぎわい</a:t>
            </a:r>
            <a:r>
              <a:rPr lang="ja-JP" altLang="en-US" sz="1600" spc="1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を取り戻していきましょう。</a:t>
            </a:r>
            <a:endParaRPr lang="en-US" altLang="ja-JP" sz="1600" spc="10" dirty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185740" y="96715"/>
            <a:ext cx="9586913" cy="6699739"/>
          </a:xfrm>
          <a:prstGeom prst="rect">
            <a:avLst/>
          </a:prstGeom>
          <a:noFill/>
          <a:ln w="508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4295" tIns="37148" rIns="74295" bIns="3714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ja-JP" altLang="en-US" sz="1464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478053" y="2483188"/>
            <a:ext cx="9344592" cy="11182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600"/>
              </a:lnSpc>
            </a:pPr>
            <a:r>
              <a:rPr lang="ja-JP" altLang="en-US" sz="1400" b="1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・</a:t>
            </a:r>
            <a:r>
              <a:rPr lang="ja-JP" altLang="en-US" sz="14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定期的な室内換気、適切なマスク着用、こまめな手洗いや手指消毒、人と人との距離確保、三つの密（密閉・</a:t>
            </a:r>
            <a:endParaRPr lang="en-US" altLang="ja-JP" sz="1400" dirty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  <a:p>
            <a:pPr>
              <a:lnSpc>
                <a:spcPts val="1600"/>
              </a:lnSpc>
            </a:pPr>
            <a:r>
              <a:rPr lang="ja-JP" altLang="en-US" sz="14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　密集・密接）の回避など、</a:t>
            </a:r>
            <a:r>
              <a:rPr lang="ja-JP" altLang="en-US" sz="1400" dirty="0">
                <a:solidFill>
                  <a:srgbClr val="FF0000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基本的な感染防止策を徹底</a:t>
            </a:r>
            <a:r>
              <a:rPr lang="ja-JP" altLang="en-US" sz="14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してください。</a:t>
            </a:r>
            <a:endParaRPr lang="en-US" altLang="ja-JP" sz="1400" dirty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  <a:p>
            <a:pPr>
              <a:lnSpc>
                <a:spcPts val="1600"/>
              </a:lnSpc>
            </a:pPr>
            <a:r>
              <a:rPr lang="ja-JP" altLang="en-US" sz="1400" dirty="0">
                <a:solidFill>
                  <a:srgbClr val="FF0000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・マスク</a:t>
            </a:r>
            <a:r>
              <a:rPr lang="ja-JP" altLang="en-US" sz="14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については、</a:t>
            </a:r>
            <a:r>
              <a:rPr lang="ja-JP" altLang="en-US" sz="1400" dirty="0">
                <a:solidFill>
                  <a:srgbClr val="FF0000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屋内</a:t>
            </a:r>
            <a:r>
              <a:rPr lang="ja-JP" altLang="en-US" sz="14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では</a:t>
            </a:r>
            <a:r>
              <a:rPr lang="ja-JP" altLang="en-US" sz="1400" dirty="0">
                <a:solidFill>
                  <a:srgbClr val="FF0000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距離が確保でき会話をしない場合</a:t>
            </a:r>
            <a:r>
              <a:rPr lang="ja-JP" altLang="en-US" sz="14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、</a:t>
            </a:r>
            <a:r>
              <a:rPr lang="ja-JP" altLang="en-US" sz="1400" dirty="0">
                <a:solidFill>
                  <a:srgbClr val="FF0000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屋外</a:t>
            </a:r>
            <a:r>
              <a:rPr lang="ja-JP" altLang="en-US" sz="14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では</a:t>
            </a:r>
            <a:r>
              <a:rPr lang="ja-JP" altLang="en-US" sz="1400" dirty="0">
                <a:solidFill>
                  <a:srgbClr val="FF0000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距離が確保できる又は会話をしない</a:t>
            </a:r>
            <a:endParaRPr lang="en-US" altLang="ja-JP" sz="1400" dirty="0">
              <a:solidFill>
                <a:srgbClr val="FF0000"/>
              </a:solidFill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  <a:p>
            <a:pPr>
              <a:lnSpc>
                <a:spcPts val="1600"/>
              </a:lnSpc>
            </a:pPr>
            <a:r>
              <a:rPr lang="ja-JP" altLang="en-US" sz="1400" dirty="0">
                <a:solidFill>
                  <a:srgbClr val="FF0000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　場合</a:t>
            </a:r>
            <a:r>
              <a:rPr lang="ja-JP" altLang="en-US" sz="14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は、</a:t>
            </a:r>
            <a:r>
              <a:rPr lang="ja-JP" altLang="en-US" sz="1400" dirty="0">
                <a:solidFill>
                  <a:srgbClr val="FF0000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外して</a:t>
            </a:r>
            <a:r>
              <a:rPr lang="ja-JP" altLang="en-US" sz="14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いただいても構いません。</a:t>
            </a:r>
            <a:endParaRPr lang="en-US" altLang="ja-JP" sz="1400" dirty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  <a:p>
            <a:pPr>
              <a:lnSpc>
                <a:spcPts val="1600"/>
              </a:lnSpc>
            </a:pPr>
            <a:r>
              <a:rPr lang="ja-JP" altLang="en-US" sz="1400" b="1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・</a:t>
            </a:r>
            <a:r>
              <a:rPr lang="ja-JP" altLang="en-US" sz="14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発熱・咳など</a:t>
            </a:r>
            <a:r>
              <a:rPr lang="ja-JP" altLang="en-US" sz="1400" dirty="0">
                <a:solidFill>
                  <a:srgbClr val="FF0000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体調が悪い場合</a:t>
            </a:r>
            <a:r>
              <a:rPr lang="ja-JP" altLang="en-US" sz="14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は外出を控え、</a:t>
            </a:r>
            <a:r>
              <a:rPr lang="ja-JP" altLang="en-US" sz="1400" dirty="0">
                <a:solidFill>
                  <a:srgbClr val="FF0000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医療機関に電話のうえ受診</a:t>
            </a:r>
            <a:r>
              <a:rPr lang="ja-JP" altLang="en-US" sz="14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してください</a:t>
            </a:r>
            <a:r>
              <a:rPr lang="ja-JP" altLang="en-US" sz="14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。</a:t>
            </a:r>
            <a:endParaRPr lang="en-US" altLang="ja-JP" sz="1400" dirty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479421" y="2166152"/>
            <a:ext cx="5497979" cy="34412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 wrap="square" tIns="36000" rtlCol="0">
            <a:spAutoFit/>
          </a:bodyPr>
          <a:lstStyle/>
          <a:p>
            <a:r>
              <a:rPr lang="ja-JP" altLang="en-US" sz="1700" dirty="0">
                <a:latin typeface="ＭＳ Ｐゴシック" panose="020B0600070205080204" pitchFamily="50" charset="-128"/>
              </a:rPr>
              <a:t>１　基本的な感染防止策の徹底とリスクの高い行動の回避</a:t>
            </a: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8355628" y="211807"/>
            <a:ext cx="134803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00" dirty="0">
                <a:solidFill>
                  <a:schemeClr val="bg1"/>
                </a:solidFill>
                <a:latin typeface="+mn-ea"/>
              </a:rPr>
              <a:t>　令和４年５月</a:t>
            </a:r>
            <a:r>
              <a:rPr lang="en-US" altLang="ja-JP" sz="1100" dirty="0">
                <a:solidFill>
                  <a:schemeClr val="bg1"/>
                </a:solidFill>
                <a:latin typeface="+mn-ea"/>
              </a:rPr>
              <a:t>30</a:t>
            </a:r>
            <a:r>
              <a:rPr kumimoji="1" lang="ja-JP" altLang="en-US" sz="1100" dirty="0">
                <a:solidFill>
                  <a:schemeClr val="bg1"/>
                </a:solidFill>
                <a:latin typeface="+mn-ea"/>
              </a:rPr>
              <a:t>日</a:t>
            </a: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8291144" y="6310221"/>
            <a:ext cx="1384791" cy="391705"/>
          </a:xfrm>
          <a:prstGeom prst="rect">
            <a:avLst/>
          </a:prstGeom>
          <a:noFill/>
          <a:ln w="22225">
            <a:solidFill>
              <a:schemeClr val="accent1">
                <a:lumMod val="75000"/>
              </a:schemeClr>
            </a:solidFill>
          </a:ln>
        </p:spPr>
        <p:txBody>
          <a:bodyPr wrap="square" tIns="0" bIns="0" rtlCol="0" anchor="ctr" anchorCtr="0">
            <a:noAutofit/>
          </a:bodyPr>
          <a:lstStyle/>
          <a:p>
            <a:pPr algn="ctr">
              <a:lnSpc>
                <a:spcPts val="1700"/>
              </a:lnSpc>
            </a:pPr>
            <a:r>
              <a:rPr lang="ja-JP" altLang="en-US" dirty="0">
                <a:latin typeface="HGP明朝B" panose="02020800000000000000" pitchFamily="18" charset="-128"/>
                <a:ea typeface="HGP明朝B" panose="02020800000000000000" pitchFamily="18" charset="-128"/>
              </a:rPr>
              <a:t>兵　庫　県</a:t>
            </a: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478053" y="5062192"/>
            <a:ext cx="4181869" cy="34412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 wrap="square" tIns="36000" rtlCol="0">
            <a:spAutoFit/>
          </a:bodyPr>
          <a:lstStyle/>
          <a:p>
            <a:r>
              <a:rPr lang="ja-JP" altLang="en-US" sz="1700" dirty="0">
                <a:latin typeface="ＭＳ Ｐゴシック" panose="020B0600070205080204" pitchFamily="50" charset="-128"/>
              </a:rPr>
              <a:t>３　安全を確保したうえでの地域活動の実施</a:t>
            </a: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470914" y="5358906"/>
            <a:ext cx="9216813" cy="1312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600"/>
              </a:lnSpc>
            </a:pPr>
            <a:r>
              <a:rPr lang="ja-JP" altLang="en-US" sz="14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・</a:t>
            </a:r>
            <a:r>
              <a:rPr lang="ja-JP" altLang="en-US" sz="1400" dirty="0">
                <a:solidFill>
                  <a:srgbClr val="FF0000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感染防止策が徹底されたイベント等</a:t>
            </a:r>
            <a:r>
              <a:rPr lang="ja-JP" altLang="en-US" sz="14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については、</a:t>
            </a:r>
            <a:r>
              <a:rPr lang="ja-JP" altLang="en-US" sz="1400" dirty="0">
                <a:solidFill>
                  <a:srgbClr val="FF0000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過度に自粛いただく必要はありません</a:t>
            </a:r>
            <a:r>
              <a:rPr lang="ja-JP" altLang="en-US" sz="14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。</a:t>
            </a:r>
            <a:r>
              <a:rPr lang="ja-JP" altLang="en-US" sz="14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感染</a:t>
            </a:r>
            <a:r>
              <a:rPr lang="ja-JP" altLang="en-US" sz="14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防止</a:t>
            </a:r>
            <a:r>
              <a:rPr lang="ja-JP" altLang="en-US" sz="14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策</a:t>
            </a:r>
            <a:r>
              <a:rPr lang="ja-JP" altLang="en-US" sz="14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を十分</a:t>
            </a:r>
            <a:endParaRPr lang="en-US" altLang="ja-JP" sz="1400" dirty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  <a:p>
            <a:pPr>
              <a:lnSpc>
                <a:spcPts val="1600"/>
              </a:lnSpc>
            </a:pPr>
            <a:r>
              <a:rPr lang="ja-JP" altLang="en-US" sz="14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　図りながら、</a:t>
            </a:r>
            <a:r>
              <a:rPr lang="ja-JP" altLang="en-US" sz="1400" dirty="0">
                <a:solidFill>
                  <a:srgbClr val="FF0000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お祭りや行事など地域の活動を行い</a:t>
            </a:r>
            <a:r>
              <a:rPr lang="ja-JP" altLang="en-US" sz="14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、徐々に地域のにぎわいを取り戻していきましょう。</a:t>
            </a:r>
            <a:endParaRPr lang="en-US" altLang="ja-JP" sz="1400" dirty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  <a:p>
            <a:pPr>
              <a:lnSpc>
                <a:spcPts val="1600"/>
              </a:lnSpc>
            </a:pPr>
            <a:r>
              <a:rPr lang="ja-JP" altLang="en-US" sz="14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・宴会場や食堂、バーなど、</a:t>
            </a:r>
            <a:r>
              <a:rPr lang="ja-JP" altLang="en-US" sz="1400" dirty="0">
                <a:solidFill>
                  <a:srgbClr val="FF0000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飲食店の利用</a:t>
            </a:r>
            <a:r>
              <a:rPr lang="ja-JP" altLang="en-US" sz="14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にあたっては、</a:t>
            </a:r>
            <a:r>
              <a:rPr lang="ja-JP" altLang="en-US" sz="1400" dirty="0">
                <a:solidFill>
                  <a:srgbClr val="FF0000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会話時のマスク着用</a:t>
            </a:r>
            <a:r>
              <a:rPr lang="ja-JP" altLang="en-US" sz="14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をお願いします。</a:t>
            </a:r>
            <a:endParaRPr lang="en-US" altLang="ja-JP" sz="1400" dirty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  <a:p>
            <a:pPr>
              <a:lnSpc>
                <a:spcPts val="1600"/>
              </a:lnSpc>
            </a:pPr>
            <a:r>
              <a:rPr lang="ja-JP" altLang="en-US" sz="14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・今後、出水期を迎えるにあたり、</a:t>
            </a:r>
            <a:r>
              <a:rPr lang="ja-JP" altLang="en-US" sz="1400" dirty="0">
                <a:solidFill>
                  <a:srgbClr val="FF0000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風水害時の備え</a:t>
            </a:r>
            <a:r>
              <a:rPr lang="ja-JP" altLang="en-US" sz="14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も大切です。いま一度、お住いの地域の</a:t>
            </a:r>
            <a:r>
              <a:rPr lang="ja-JP" altLang="en-US" sz="1400" dirty="0">
                <a:solidFill>
                  <a:srgbClr val="FF0000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ハザードマップ</a:t>
            </a:r>
            <a:r>
              <a:rPr lang="ja-JP" altLang="en-US" sz="14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や</a:t>
            </a:r>
            <a:endParaRPr lang="en-US" altLang="ja-JP" sz="1400" dirty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  <a:p>
            <a:pPr>
              <a:lnSpc>
                <a:spcPts val="1600"/>
              </a:lnSpc>
            </a:pPr>
            <a:r>
              <a:rPr lang="ja-JP" altLang="en-US" sz="14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　</a:t>
            </a:r>
            <a:r>
              <a:rPr lang="ja-JP" altLang="en-US" sz="1400" dirty="0">
                <a:solidFill>
                  <a:srgbClr val="FF0000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非常時の持ち出し品</a:t>
            </a:r>
            <a:r>
              <a:rPr lang="ja-JP" altLang="en-US" sz="14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（マスク、携帯用消毒液等）の確認をお願いします。</a:t>
            </a:r>
          </a:p>
          <a:p>
            <a:pPr>
              <a:lnSpc>
                <a:spcPts val="1700"/>
              </a:lnSpc>
            </a:pPr>
            <a:endParaRPr lang="en-US" altLang="ja-JP" sz="1400" dirty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478053" y="3921720"/>
            <a:ext cx="9202536" cy="11182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600"/>
              </a:lnSpc>
            </a:pPr>
            <a:r>
              <a:rPr lang="ja-JP" altLang="ja-JP" sz="1400" b="1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・</a:t>
            </a:r>
            <a:r>
              <a:rPr lang="ja-JP" altLang="en-US" sz="14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ワクチン接種は</a:t>
            </a:r>
            <a:r>
              <a:rPr lang="ja-JP" altLang="en-US" sz="1400" dirty="0">
                <a:solidFill>
                  <a:srgbClr val="FF0000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発症や重症化の予防に有効</a:t>
            </a:r>
            <a:r>
              <a:rPr lang="ja-JP" altLang="en-US" sz="14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です。</a:t>
            </a:r>
            <a:r>
              <a:rPr lang="ja-JP" altLang="en-US" sz="1400" dirty="0">
                <a:solidFill>
                  <a:srgbClr val="FF0000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未接種の方</a:t>
            </a:r>
            <a:r>
              <a:rPr lang="ja-JP" altLang="en-US" sz="14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は</a:t>
            </a:r>
            <a:r>
              <a:rPr lang="ja-JP" altLang="en-US" sz="1400" dirty="0">
                <a:solidFill>
                  <a:srgbClr val="FF0000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積極的な接種</a:t>
            </a:r>
            <a:r>
              <a:rPr lang="ja-JP" altLang="en-US" sz="14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をお願いします。</a:t>
            </a:r>
            <a:endParaRPr lang="en-US" altLang="ja-JP" sz="1400" dirty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  <a:p>
            <a:pPr>
              <a:lnSpc>
                <a:spcPts val="1600"/>
              </a:lnSpc>
            </a:pPr>
            <a:r>
              <a:rPr lang="ja-JP" altLang="en-US" sz="14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・</a:t>
            </a:r>
            <a:r>
              <a:rPr lang="ja-JP" altLang="en-US" sz="1400" dirty="0">
                <a:solidFill>
                  <a:srgbClr val="FF0000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若い人</a:t>
            </a:r>
            <a:r>
              <a:rPr lang="ja-JP" altLang="en-US" sz="14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が感染した場合でも、</a:t>
            </a:r>
            <a:r>
              <a:rPr lang="ja-JP" altLang="en-US" sz="1400" dirty="0">
                <a:solidFill>
                  <a:srgbClr val="FF0000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重症化や症状が長引くリスク</a:t>
            </a:r>
            <a:r>
              <a:rPr lang="ja-JP" altLang="en-US" sz="14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があり、</a:t>
            </a:r>
            <a:r>
              <a:rPr lang="ja-JP" altLang="en-US" sz="1400" dirty="0">
                <a:solidFill>
                  <a:srgbClr val="FF0000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他の</a:t>
            </a:r>
            <a:r>
              <a:rPr lang="ja-JP" altLang="en-US" sz="1400" dirty="0" smtClean="0">
                <a:solidFill>
                  <a:srgbClr val="FF0000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方に感染させてしまう</a:t>
            </a:r>
            <a:r>
              <a:rPr lang="ja-JP" altLang="en-US" sz="1400" dirty="0">
                <a:solidFill>
                  <a:srgbClr val="FF0000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可能性</a:t>
            </a:r>
            <a:r>
              <a:rPr lang="ja-JP" altLang="en-US" sz="14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もあるの</a:t>
            </a:r>
            <a:endParaRPr lang="en-US" altLang="ja-JP" sz="1400" dirty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  <a:p>
            <a:pPr>
              <a:lnSpc>
                <a:spcPts val="1600"/>
              </a:lnSpc>
            </a:pPr>
            <a:r>
              <a:rPr lang="ja-JP" altLang="en-US" sz="14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　で、</a:t>
            </a:r>
            <a:r>
              <a:rPr lang="ja-JP" altLang="en-US" sz="1400" dirty="0">
                <a:solidFill>
                  <a:srgbClr val="FF0000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できるだけ早期の接種</a:t>
            </a:r>
            <a:r>
              <a:rPr lang="ja-JP" altLang="en-US" sz="14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をお願いします。</a:t>
            </a:r>
            <a:endParaRPr lang="en-US" altLang="ja-JP" sz="1400" dirty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  <a:p>
            <a:pPr>
              <a:lnSpc>
                <a:spcPts val="1600"/>
              </a:lnSpc>
            </a:pPr>
            <a:r>
              <a:rPr lang="ja-JP" altLang="en-US" sz="14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・</a:t>
            </a:r>
            <a:r>
              <a:rPr lang="ja-JP" altLang="en-US" sz="1400" dirty="0">
                <a:solidFill>
                  <a:srgbClr val="FF0000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３回目未接種の方</a:t>
            </a:r>
            <a:r>
              <a:rPr lang="ja-JP" altLang="en-US" sz="14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はもとより、</a:t>
            </a:r>
            <a:r>
              <a:rPr lang="ja-JP" altLang="en-US" sz="1400" dirty="0">
                <a:solidFill>
                  <a:srgbClr val="FF0000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４回目接種が対象の</a:t>
            </a:r>
            <a:r>
              <a:rPr lang="ja-JP" altLang="en-US" sz="1400" dirty="0" smtClean="0">
                <a:solidFill>
                  <a:srgbClr val="FF0000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方</a:t>
            </a:r>
            <a:r>
              <a:rPr lang="ja-JP" altLang="en-US" sz="14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（</a:t>
            </a:r>
            <a:r>
              <a:rPr lang="en-US" altLang="ja-JP" sz="14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60</a:t>
            </a:r>
            <a:r>
              <a:rPr lang="ja-JP" altLang="en-US" sz="14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歳以上の方及び</a:t>
            </a:r>
            <a:r>
              <a:rPr lang="en-US" altLang="ja-JP" sz="14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60</a:t>
            </a:r>
            <a:r>
              <a:rPr lang="ja-JP" altLang="en-US" sz="14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歳未満で基礎疾患を有する方）も、</a:t>
            </a:r>
            <a:endParaRPr lang="en-US" altLang="ja-JP" sz="1400" dirty="0" smtClean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  <a:p>
            <a:pPr>
              <a:lnSpc>
                <a:spcPts val="1600"/>
              </a:lnSpc>
            </a:pPr>
            <a:r>
              <a:rPr lang="ja-JP" altLang="en-US" sz="1400" dirty="0" smtClean="0">
                <a:solidFill>
                  <a:srgbClr val="FF0000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　早めの接種</a:t>
            </a:r>
            <a:r>
              <a:rPr lang="ja-JP" altLang="en-US" sz="14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をお願いします。</a:t>
            </a:r>
            <a:endParaRPr lang="en-US" altLang="ja-JP" sz="1400" dirty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478053" y="3621908"/>
            <a:ext cx="2750357" cy="33431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 wrap="square" tIns="36000" bIns="36000" rtlCol="0">
            <a:spAutoFit/>
          </a:bodyPr>
          <a:lstStyle/>
          <a:p>
            <a:r>
              <a:rPr lang="ja-JP" altLang="en-US" sz="1700" dirty="0">
                <a:latin typeface="ＭＳ Ｐゴシック" panose="020B0600070205080204" pitchFamily="50" charset="-128"/>
              </a:rPr>
              <a:t>２　ワクチンの積極的な接種</a:t>
            </a:r>
          </a:p>
        </p:txBody>
      </p:sp>
      <p:sp>
        <p:nvSpPr>
          <p:cNvPr id="13" name="テキスト ボックス 2"/>
          <p:cNvSpPr txBox="1">
            <a:spLocks noChangeArrowheads="1"/>
          </p:cNvSpPr>
          <p:nvPr/>
        </p:nvSpPr>
        <p:spPr bwMode="auto">
          <a:xfrm>
            <a:off x="478053" y="6411944"/>
            <a:ext cx="6568051" cy="4049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ctr" anchorCtr="0">
            <a:no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33350" indent="-133350">
              <a:lnSpc>
                <a:spcPts val="1400"/>
              </a:lnSpc>
              <a:spcAft>
                <a:spcPts val="0"/>
              </a:spcAft>
            </a:pPr>
            <a:r>
              <a:rPr lang="ja-JP" sz="800" kern="100" dirty="0" smtClean="0">
                <a:solidFill>
                  <a:srgbClr val="000000"/>
                </a:solidFill>
                <a:effectLst/>
                <a:latin typeface="HGSｺﾞｼｯｸM" panose="020B0600000000000000" pitchFamily="50" charset="-128"/>
                <a:ea typeface="HGSｺﾞｼｯｸM" panose="020B0600000000000000" pitchFamily="50" charset="-128"/>
                <a:cs typeface="Times New Roman" panose="02020603050405020304" pitchFamily="18" charset="0"/>
              </a:rPr>
              <a:t>※メッセージ</a:t>
            </a:r>
            <a:r>
              <a:rPr lang="ja-JP" sz="800" kern="100" dirty="0">
                <a:solidFill>
                  <a:srgbClr val="000000"/>
                </a:solidFill>
                <a:effectLst/>
                <a:latin typeface="HGSｺﾞｼｯｸM" panose="020B0600000000000000" pitchFamily="50" charset="-128"/>
                <a:ea typeface="HGSｺﾞｼｯｸM" panose="020B0600000000000000" pitchFamily="50" charset="-128"/>
                <a:cs typeface="Times New Roman" panose="02020603050405020304" pitchFamily="18" charset="0"/>
              </a:rPr>
              <a:t>の多言語（英語・中国語・韓国語・スペイン語・ポルトガル語・ベトナム語・やさしい日本語）への翻訳については</a:t>
            </a:r>
            <a:r>
              <a:rPr lang="ja-JP" sz="800" kern="100" dirty="0" smtClean="0">
                <a:solidFill>
                  <a:srgbClr val="000000"/>
                </a:solidFill>
                <a:effectLst/>
                <a:latin typeface="HGSｺﾞｼｯｸM" panose="020B0600000000000000" pitchFamily="50" charset="-128"/>
                <a:ea typeface="HGSｺﾞｼｯｸM" panose="020B0600000000000000" pitchFamily="50" charset="-128"/>
                <a:cs typeface="Times New Roman" panose="02020603050405020304" pitchFamily="18" charset="0"/>
              </a:rPr>
              <a:t>、</a:t>
            </a:r>
            <a:endParaRPr lang="en-US" altLang="ja-JP" sz="800" kern="100" dirty="0" smtClean="0">
              <a:solidFill>
                <a:srgbClr val="000000"/>
              </a:solidFill>
              <a:effectLst/>
              <a:latin typeface="HGSｺﾞｼｯｸM" panose="020B0600000000000000" pitchFamily="50" charset="-128"/>
              <a:ea typeface="HGSｺﾞｼｯｸM" panose="020B0600000000000000" pitchFamily="50" charset="-128"/>
              <a:cs typeface="Times New Roman" panose="02020603050405020304" pitchFamily="18" charset="0"/>
            </a:endParaRPr>
          </a:p>
          <a:p>
            <a:pPr marL="133350" indent="-133350">
              <a:lnSpc>
                <a:spcPts val="1400"/>
              </a:lnSpc>
              <a:spcAft>
                <a:spcPts val="0"/>
              </a:spcAft>
            </a:pPr>
            <a:r>
              <a:rPr lang="ja-JP" sz="800" kern="100" dirty="0" smtClean="0">
                <a:solidFill>
                  <a:srgbClr val="000000"/>
                </a:solidFill>
                <a:effectLst/>
                <a:latin typeface="HGSｺﾞｼｯｸM" panose="020B0600000000000000" pitchFamily="50" charset="-128"/>
                <a:ea typeface="HGSｺﾞｼｯｸM" panose="020B0600000000000000" pitchFamily="50" charset="-128"/>
                <a:cs typeface="Times New Roman" panose="02020603050405020304" pitchFamily="18" charset="0"/>
              </a:rPr>
              <a:t>県</a:t>
            </a:r>
            <a:r>
              <a:rPr lang="en-US" sz="800" kern="100" dirty="0" smtClean="0">
                <a:solidFill>
                  <a:srgbClr val="000000"/>
                </a:solidFill>
                <a:effectLst/>
                <a:latin typeface="HGSｺﾞｼｯｸM" panose="020B0600000000000000" pitchFamily="50" charset="-128"/>
                <a:ea typeface="HGSｺﾞｼｯｸM" panose="020B0600000000000000" pitchFamily="50" charset="-128"/>
                <a:cs typeface="Times New Roman" panose="02020603050405020304" pitchFamily="18" charset="0"/>
              </a:rPr>
              <a:t>HP</a:t>
            </a:r>
            <a:r>
              <a:rPr lang="ja-JP" sz="800" kern="100" dirty="0" smtClean="0">
                <a:solidFill>
                  <a:srgbClr val="000000"/>
                </a:solidFill>
                <a:effectLst/>
                <a:latin typeface="HGSｺﾞｼｯｸM" panose="020B0600000000000000" pitchFamily="50" charset="-128"/>
                <a:ea typeface="HGSｺﾞｼｯｸM" panose="020B0600000000000000" pitchFamily="50" charset="-128"/>
                <a:cs typeface="Times New Roman" panose="02020603050405020304" pitchFamily="18" charset="0"/>
              </a:rPr>
              <a:t>に</a:t>
            </a:r>
            <a:r>
              <a:rPr lang="ja-JP" sz="800" kern="100" dirty="0">
                <a:solidFill>
                  <a:srgbClr val="000000"/>
                </a:solidFill>
                <a:effectLst/>
                <a:latin typeface="HGSｺﾞｼｯｸM" panose="020B0600000000000000" pitchFamily="50" charset="-128"/>
                <a:ea typeface="HGSｺﾞｼｯｸM" panose="020B0600000000000000" pitchFamily="50" charset="-128"/>
                <a:cs typeface="Times New Roman" panose="02020603050405020304" pitchFamily="18" charset="0"/>
              </a:rPr>
              <a:t>随時掲載しておりますので、外国人の従業員等への周知にご活用ください。</a:t>
            </a:r>
            <a:r>
              <a:rPr lang="en-US" sz="800" kern="100" dirty="0">
                <a:solidFill>
                  <a:srgbClr val="000000"/>
                </a:solidFill>
                <a:effectLst/>
                <a:latin typeface="HGSｺﾞｼｯｸM" panose="020B0600000000000000" pitchFamily="50" charset="-128"/>
                <a:ea typeface="HGSｺﾞｼｯｸM" panose="020B0600000000000000" pitchFamily="50" charset="-128"/>
                <a:cs typeface="Times New Roman" panose="02020603050405020304" pitchFamily="18" charset="0"/>
              </a:rPr>
              <a:t>https://</a:t>
            </a:r>
            <a:r>
              <a:rPr lang="en-US" sz="800" kern="100" dirty="0" smtClean="0">
                <a:solidFill>
                  <a:srgbClr val="000000"/>
                </a:solidFill>
                <a:effectLst/>
                <a:latin typeface="HGSｺﾞｼｯｸM" panose="020B0600000000000000" pitchFamily="50" charset="-128"/>
                <a:ea typeface="HGSｺﾞｼｯｸM" panose="020B0600000000000000" pitchFamily="50" charset="-128"/>
                <a:cs typeface="Times New Roman" panose="02020603050405020304" pitchFamily="18" charset="0"/>
              </a:rPr>
              <a:t>web.pref.hyogo.lg.jp/sr13/ie12_000000007.html</a:t>
            </a:r>
            <a:r>
              <a:rPr lang="en-US" sz="800" kern="100" dirty="0" smtClean="0">
                <a:effectLst/>
                <a:latin typeface="HGSｺﾞｼｯｸM" panose="020B0600000000000000" pitchFamily="50" charset="-128"/>
                <a:ea typeface="HGSｺﾞｼｯｸM" panose="020B0600000000000000" pitchFamily="50" charset="-128"/>
                <a:cs typeface="Times New Roman" panose="02020603050405020304" pitchFamily="18" charset="0"/>
              </a:rPr>
              <a:t> </a:t>
            </a:r>
            <a:endParaRPr lang="ja-JP" sz="1000" kern="100" dirty="0">
              <a:effectLst/>
              <a:latin typeface="HGSｺﾞｼｯｸM" panose="020B0600000000000000" pitchFamily="50" charset="-128"/>
              <a:ea typeface="HGSｺﾞｼｯｸM" panose="020B0600000000000000" pitchFamily="50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64898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プレゼンテーション1" id="{A792722A-4F95-4ECF-9749-318595CDB7F6}" vid="{731BDA0F-136C-442D-B7DC-3F6D557576C0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172</Words>
  <Application>Microsoft Office PowerPoint</Application>
  <PresentationFormat>A4 210 x 297 mm</PresentationFormat>
  <Paragraphs>25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0" baseType="lpstr">
      <vt:lpstr>HGP明朝B</vt:lpstr>
      <vt:lpstr>HGSｺﾞｼｯｸM</vt:lpstr>
      <vt:lpstr>ＭＳ Ｐゴシック</vt:lpstr>
      <vt:lpstr>ＭＳ ゴシック</vt:lpstr>
      <vt:lpstr>游ゴシック</vt:lpstr>
      <vt:lpstr>Arial</vt:lpstr>
      <vt:lpstr>Arial Black</vt:lpstr>
      <vt:lpstr>Times New Roman</vt:lpstr>
      <vt:lpstr>Office テーマ</vt:lpstr>
      <vt:lpstr>感染を広げない取組を継続しつつ 地域のにぎわいを取り戻しましょう！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2022-05-30T07:40:29Z</dcterms:created>
  <dcterms:modified xsi:type="dcterms:W3CDTF">2022-05-30T08:13:06Z</dcterms:modified>
</cp:coreProperties>
</file>